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D1F454D-6188-485A-AA74-273DB53F4989}"/>
    <pc:docChg chg="custSel modSld">
      <pc:chgData name="Narelle Wheaton" userId="6e1b2b30-480e-4f91-806b-6735d5b9e446" providerId="ADAL" clId="{BD1F454D-6188-485A-AA74-273DB53F4989}" dt="2023-08-10T06:01:50.791" v="16" actId="27636"/>
      <pc:docMkLst>
        <pc:docMk/>
      </pc:docMkLst>
      <pc:sldChg chg="modSp mod">
        <pc:chgData name="Narelle Wheaton" userId="6e1b2b30-480e-4f91-806b-6735d5b9e446" providerId="ADAL" clId="{BD1F454D-6188-485A-AA74-273DB53F4989}" dt="2023-08-10T06:01:50.791" v="16" actId="27636"/>
        <pc:sldMkLst>
          <pc:docMk/>
          <pc:sldMk cId="3669572902" sldId="256"/>
        </pc:sldMkLst>
        <pc:spChg chg="mod">
          <ac:chgData name="Narelle Wheaton" userId="6e1b2b30-480e-4f91-806b-6735d5b9e446" providerId="ADAL" clId="{BD1F454D-6188-485A-AA74-273DB53F4989}" dt="2023-08-10T06:01:50.791" v="16" actId="27636"/>
          <ac:spMkLst>
            <pc:docMk/>
            <pc:sldMk cId="3669572902" sldId="256"/>
            <ac:spMk id="3" creationId="{8539CE8B-70D2-498C-BDA6-F5C51D98F23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38678-294D-412D-98D9-F3F4A2362E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E0F530-E505-48C2-9744-72883ECB7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7FE61-0C2F-4A06-B893-F2D5A2161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7D727-CA1C-4CD4-9F3B-E1630E662E8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29EFDD-9E60-46C9-B906-E7557E142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808E7-E754-4904-8504-F8F5A8E8D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9A10-8B3F-4E58-BC97-51FE21498B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7171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F719A-E4BF-4111-8913-B2D6C8E9B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C9BD68-D5D0-47FF-A91A-5F059177A7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4DCF6C-7296-4BA3-97C6-06CB670BD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7D727-CA1C-4CD4-9F3B-E1630E662E8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E33469-4861-43F0-8E6F-036F592BB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64C221-8FD6-4D70-BE15-58DC0CAB0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9A10-8B3F-4E58-BC97-51FE21498B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2275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B3CF99-A745-43B3-A220-A0BA9C34CC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AC27E3-E251-4475-B7AB-80044C7143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94E52E-77B3-432B-82A0-263777564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7D727-CA1C-4CD4-9F3B-E1630E662E8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AD185-1437-4110-8EC6-7BF100B09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62FF-5466-448A-BC9C-27318DB2C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9A10-8B3F-4E58-BC97-51FE21498B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038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0E43B-101A-412E-AD95-512BB8C25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185F6-08ED-4EBF-BA83-8D31B5F451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040C24-4E6E-49B3-B58A-69ED38754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7D727-CA1C-4CD4-9F3B-E1630E662E8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3FBAC6-7C85-4B66-B917-B5DCFC281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CFE037-2838-46A0-9BD4-69AD15155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9A10-8B3F-4E58-BC97-51FE21498B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9175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E4FDE-8D37-47FC-AFE4-EC835CFF5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A08A4-AAD1-489F-A52E-11DABBC07D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B552BD-362B-42D1-8E16-4BB5AB91D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7D727-CA1C-4CD4-9F3B-E1630E662E8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2BEF02-1A5B-4C8F-BBB0-CB688332C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E572F-5AEC-419C-9278-B136BC6FC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9A10-8B3F-4E58-BC97-51FE21498B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4011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E5019-A603-4EB3-B81A-0E49A8E1B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440FF-C0B9-4AED-A44D-99B63208B4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BBE539-A5D5-4E8C-99D9-722308FFCA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E6A81D-3807-4E07-B0E5-C0546C9E9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7D727-CA1C-4CD4-9F3B-E1630E662E8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5B330E-3D62-4BAA-B8D3-B21E0AA76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4D20E-EF8B-4E7D-9287-A6942C933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9A10-8B3F-4E58-BC97-51FE21498B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8619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16B37-C5A6-4CF8-998E-7C849F9AD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FC5A65-C695-4914-B382-A78E65A7C6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DF1CB8-789E-4E63-A5E1-7DE31E66FD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F17C4D-C54D-4FE8-9AD0-36845A4E24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9BEEA6-2979-4BA8-A257-8C05F6DF08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CE8BAF-2BD3-483F-B5F0-A089746A8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7D727-CA1C-4CD4-9F3B-E1630E662E8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EA8F4E-B790-47D4-8BD9-D34079791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75C782-99E3-4A82-A46A-DD697F00B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9A10-8B3F-4E58-BC97-51FE21498B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01355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8A949-C196-4EF4-8938-3BA8F35F7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3930E2-9C96-4686-964C-DA66065C7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7D727-CA1C-4CD4-9F3B-E1630E662E8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69BFAD-7886-439D-B0F0-E77E830CB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78DCC7-CD7C-4910-9F26-4704A1D24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9A10-8B3F-4E58-BC97-51FE21498B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5695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D2E65F-44C7-48EF-9649-900DFB135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7D727-CA1C-4CD4-9F3B-E1630E662E8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DFB572-F96D-4C41-8466-E83DF9294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DA7BB4-CE94-4921-87C9-F0630B6DD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9A10-8B3F-4E58-BC97-51FE21498B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610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B1946-364F-4713-8C2B-C0B6E9785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F7A73-F721-4AAD-9737-C459A86280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2C6CA-2F48-49D0-B054-1569069F0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D16FE7-A017-4AAF-9BF6-92AB3A8CC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7D727-CA1C-4CD4-9F3B-E1630E662E8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5B5A9B-E49D-4EA0-87DF-C182A82D1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33355-1226-43E2-9DDD-9B589B7DF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9A10-8B3F-4E58-BC97-51FE21498B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4612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33B2F-7B69-4B1A-8AA9-464038B6F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7706CD-53F4-4007-8203-171AED5A04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A06114-8515-4015-9E09-E5E188EA7C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6112CF-7038-4489-B0AF-FBD6A2F72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7D727-CA1C-4CD4-9F3B-E1630E662E8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0922FF-C21D-4CB6-88E7-D028C1BA1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87A42D-41CB-4005-B082-32537EB2C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9A10-8B3F-4E58-BC97-51FE21498B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2535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D2AA99-B143-470C-A04B-EB91AE928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181CC7-ADE6-41DF-BC28-82303BE7E7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6A559-E65D-4B6A-893D-84671B10E4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7D727-CA1C-4CD4-9F3B-E1630E662E8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3FD3D7-922F-4875-A860-A480C2DDEC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FBC6AB-77E3-45E2-A607-9BD5451C47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A9A10-8B3F-4E58-BC97-51FE21498B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28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539CE8B-70D2-498C-BDA6-F5C51D98F2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84960"/>
            <a:ext cx="9144000" cy="3074126"/>
          </a:xfrm>
        </p:spPr>
        <p:txBody>
          <a:bodyPr>
            <a:normAutofit lnSpcReduction="10000"/>
          </a:bodyPr>
          <a:lstStyle/>
          <a:p>
            <a:r>
              <a:rPr lang="en-US" sz="26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Blest are the pure in heart,</a:t>
            </a:r>
          </a:p>
          <a:p>
            <a:r>
              <a:rPr lang="en-US" sz="4000" dirty="0">
                <a:solidFill>
                  <a:schemeClr val="bg1"/>
                </a:solidFill>
              </a:rPr>
              <a:t>For they shall see our God;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secret of the Lord is theirs;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Their soul is Christ's abode.</a:t>
            </a:r>
          </a:p>
        </p:txBody>
      </p:sp>
    </p:spTree>
    <p:extLst>
      <p:ext uri="{BB962C8B-B14F-4D97-AF65-F5344CB8AC3E}">
        <p14:creationId xmlns:p14="http://schemas.microsoft.com/office/powerpoint/2010/main" val="3669572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539CE8B-70D2-498C-BDA6-F5C51D98F2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3360"/>
            <a:ext cx="9144000" cy="328168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2.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Lord, who left the heavens</a:t>
            </a:r>
          </a:p>
          <a:p>
            <a:r>
              <a:rPr lang="en-US" sz="4000" dirty="0">
                <a:solidFill>
                  <a:schemeClr val="bg1"/>
                </a:solidFill>
              </a:rPr>
              <a:t>Our life and peace to bring,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dwell in lowliness with men,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Their pattern and their king;</a:t>
            </a:r>
          </a:p>
        </p:txBody>
      </p:sp>
    </p:spTree>
    <p:extLst>
      <p:ext uri="{BB962C8B-B14F-4D97-AF65-F5344CB8AC3E}">
        <p14:creationId xmlns:p14="http://schemas.microsoft.com/office/powerpoint/2010/main" val="4256228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539CE8B-70D2-498C-BDA6-F5C51D98F2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93520"/>
            <a:ext cx="9144000" cy="328168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3.</a:t>
            </a:r>
          </a:p>
          <a:p>
            <a:r>
              <a:rPr lang="en-US" sz="4000" dirty="0">
                <a:solidFill>
                  <a:schemeClr val="bg1"/>
                </a:solidFill>
              </a:rPr>
              <a:t>Still to the lowly soul</a:t>
            </a:r>
          </a:p>
          <a:p>
            <a:r>
              <a:rPr lang="en-US" sz="4000" dirty="0">
                <a:solidFill>
                  <a:schemeClr val="bg1"/>
                </a:solidFill>
              </a:rPr>
              <a:t>He doth Himself impart,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for His cradle and His throne</a:t>
            </a:r>
          </a:p>
          <a:p>
            <a:r>
              <a:rPr lang="en-US" sz="4000" dirty="0" err="1">
                <a:solidFill>
                  <a:schemeClr val="bg1"/>
                </a:solidFill>
              </a:rPr>
              <a:t>Chooseth</a:t>
            </a:r>
            <a:r>
              <a:rPr lang="en-US" sz="4000" dirty="0">
                <a:solidFill>
                  <a:schemeClr val="bg1"/>
                </a:solidFill>
              </a:rPr>
              <a:t> the pure in heart.</a:t>
            </a:r>
          </a:p>
        </p:txBody>
      </p:sp>
    </p:spTree>
    <p:extLst>
      <p:ext uri="{BB962C8B-B14F-4D97-AF65-F5344CB8AC3E}">
        <p14:creationId xmlns:p14="http://schemas.microsoft.com/office/powerpoint/2010/main" val="1336147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539CE8B-70D2-498C-BDA6-F5C51D98F2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2560"/>
            <a:ext cx="9144000" cy="32512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4.</a:t>
            </a:r>
          </a:p>
          <a:p>
            <a:r>
              <a:rPr lang="en-US" sz="4000" dirty="0">
                <a:solidFill>
                  <a:schemeClr val="bg1"/>
                </a:solidFill>
              </a:rPr>
              <a:t>Lord, we Thy presence seek;</a:t>
            </a:r>
          </a:p>
          <a:p>
            <a:r>
              <a:rPr lang="en-US" sz="4000" dirty="0">
                <a:solidFill>
                  <a:schemeClr val="bg1"/>
                </a:solidFill>
              </a:rPr>
              <a:t>May ours this blessing be;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Give us a pure and lowly heart,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 temple meet for Thee.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B6FA10-6E51-4D89-BAD1-1B40924390EA}"/>
              </a:ext>
            </a:extLst>
          </p:cNvPr>
          <p:cNvSpPr txBox="1"/>
          <p:nvPr/>
        </p:nvSpPr>
        <p:spPr>
          <a:xfrm>
            <a:off x="375920" y="6082715"/>
            <a:ext cx="458216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Blest are the pure in heart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John Keble (1792-1866) (</a:t>
            </a:r>
            <a:r>
              <a:rPr lang="en-US" sz="1050" b="0" i="0" u="none" strike="noStrike" dirty="0" err="1">
                <a:solidFill>
                  <a:schemeClr val="bg1"/>
                </a:solidFill>
                <a:effectLst/>
              </a:rPr>
              <a:t>vv</a:t>
            </a:r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 1 &amp; 3), </a:t>
            </a:r>
            <a:r>
              <a:rPr lang="en-US" sz="1050" b="0" i="0" u="none" strike="noStrike" dirty="0" err="1">
                <a:solidFill>
                  <a:schemeClr val="bg1"/>
                </a:solidFill>
                <a:effectLst/>
              </a:rPr>
              <a:t>attr</a:t>
            </a:r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 William John Hall (1793-1861) (</a:t>
            </a:r>
            <a:r>
              <a:rPr lang="en-US" sz="1050" b="0" i="0" u="none" strike="noStrike" dirty="0" err="1">
                <a:solidFill>
                  <a:schemeClr val="bg1"/>
                </a:solidFill>
                <a:effectLst/>
              </a:rPr>
              <a:t>vv</a:t>
            </a:r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 2 &amp; 4)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826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153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2022-05-26T05:31:32Z</dcterms:created>
  <dcterms:modified xsi:type="dcterms:W3CDTF">2023-08-10T06:01:55Z</dcterms:modified>
</cp:coreProperties>
</file>